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63019-D74F-4B8A-AF03-7DD78F27A1B4}" type="datetimeFigureOut">
              <a:rPr lang="bg-BG" smtClean="0"/>
              <a:t>27.3.2013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AEB5-EE7C-4407-B710-41254C8081F4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63019-D74F-4B8A-AF03-7DD78F27A1B4}" type="datetimeFigureOut">
              <a:rPr lang="bg-BG" smtClean="0"/>
              <a:t>27.3.2013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AEB5-EE7C-4407-B710-41254C8081F4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63019-D74F-4B8A-AF03-7DD78F27A1B4}" type="datetimeFigureOut">
              <a:rPr lang="bg-BG" smtClean="0"/>
              <a:t>27.3.2013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AEB5-EE7C-4407-B710-41254C8081F4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63019-D74F-4B8A-AF03-7DD78F27A1B4}" type="datetimeFigureOut">
              <a:rPr lang="bg-BG" smtClean="0"/>
              <a:t>27.3.2013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AEB5-EE7C-4407-B710-41254C8081F4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63019-D74F-4B8A-AF03-7DD78F27A1B4}" type="datetimeFigureOut">
              <a:rPr lang="bg-BG" smtClean="0"/>
              <a:t>27.3.2013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AEB5-EE7C-4407-B710-41254C8081F4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63019-D74F-4B8A-AF03-7DD78F27A1B4}" type="datetimeFigureOut">
              <a:rPr lang="bg-BG" smtClean="0"/>
              <a:t>27.3.2013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AEB5-EE7C-4407-B710-41254C8081F4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63019-D74F-4B8A-AF03-7DD78F27A1B4}" type="datetimeFigureOut">
              <a:rPr lang="bg-BG" smtClean="0"/>
              <a:t>27.3.2013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AEB5-EE7C-4407-B710-41254C8081F4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63019-D74F-4B8A-AF03-7DD78F27A1B4}" type="datetimeFigureOut">
              <a:rPr lang="bg-BG" smtClean="0"/>
              <a:t>27.3.2013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AEB5-EE7C-4407-B710-41254C8081F4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63019-D74F-4B8A-AF03-7DD78F27A1B4}" type="datetimeFigureOut">
              <a:rPr lang="bg-BG" smtClean="0"/>
              <a:t>27.3.2013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AEB5-EE7C-4407-B710-41254C8081F4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63019-D74F-4B8A-AF03-7DD78F27A1B4}" type="datetimeFigureOut">
              <a:rPr lang="bg-BG" smtClean="0"/>
              <a:t>27.3.2013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AEB5-EE7C-4407-B710-41254C8081F4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63019-D74F-4B8A-AF03-7DD78F27A1B4}" type="datetimeFigureOut">
              <a:rPr lang="bg-BG" smtClean="0"/>
              <a:t>27.3.2013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AEB5-EE7C-4407-B710-41254C8081F4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63019-D74F-4B8A-AF03-7DD78F27A1B4}" type="datetimeFigureOut">
              <a:rPr lang="bg-BG" smtClean="0"/>
              <a:t>27.3.2013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0AEB5-EE7C-4407-B710-41254C8081F4}" type="slidenum">
              <a:rPr lang="bg-BG" smtClean="0"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431" y="1"/>
            <a:ext cx="916143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b="590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54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b="5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b="589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59"/>
          <a:stretch>
            <a:fillRect/>
          </a:stretch>
        </p:blipFill>
        <p:spPr bwMode="auto">
          <a:xfrm>
            <a:off x="-1" y="-36646"/>
            <a:ext cx="9198234" cy="6894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11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3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Office PowerPoint</Application>
  <PresentationFormat>On-screen Show (4:3)</PresentationFormat>
  <Paragraphs>0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Name</dc:creator>
  <cp:lastModifiedBy>Name</cp:lastModifiedBy>
  <cp:revision>3</cp:revision>
  <dcterms:created xsi:type="dcterms:W3CDTF">2013-03-27T07:41:02Z</dcterms:created>
  <dcterms:modified xsi:type="dcterms:W3CDTF">2013-03-27T08:08:15Z</dcterms:modified>
</cp:coreProperties>
</file>