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DDC9-AB0E-4F8D-8983-0CAE1A266E12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4E16-9EFD-4C1E-BE0E-8C272A0C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DDC9-AB0E-4F8D-8983-0CAE1A266E12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4E16-9EFD-4C1E-BE0E-8C272A0C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DDC9-AB0E-4F8D-8983-0CAE1A266E12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4E16-9EFD-4C1E-BE0E-8C272A0C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DDC9-AB0E-4F8D-8983-0CAE1A266E12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4E16-9EFD-4C1E-BE0E-8C272A0C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DDC9-AB0E-4F8D-8983-0CAE1A266E12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4E16-9EFD-4C1E-BE0E-8C272A0C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DDC9-AB0E-4F8D-8983-0CAE1A266E12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4E16-9EFD-4C1E-BE0E-8C272A0C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DDC9-AB0E-4F8D-8983-0CAE1A266E12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4E16-9EFD-4C1E-BE0E-8C272A0C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DDC9-AB0E-4F8D-8983-0CAE1A266E12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4E16-9EFD-4C1E-BE0E-8C272A0C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DDC9-AB0E-4F8D-8983-0CAE1A266E12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4E16-9EFD-4C1E-BE0E-8C272A0C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DDC9-AB0E-4F8D-8983-0CAE1A266E12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4E16-9EFD-4C1E-BE0E-8C272A0C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DDC9-AB0E-4F8D-8983-0CAE1A266E12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4E16-9EFD-4C1E-BE0E-8C272A0C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DDC9-AB0E-4F8D-8983-0CAE1A266E12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4E16-9EFD-4C1E-BE0E-8C272A0C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zATA84ElrZ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zATA84ElrZ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youtu.be/Ni1BzrqgqS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ataval\Desktop\arkhangelskoye_estate_2.jpg"/>
          <p:cNvPicPr>
            <a:picLocks noChangeAspect="1" noChangeArrowheads="1"/>
          </p:cNvPicPr>
          <p:nvPr/>
        </p:nvPicPr>
        <p:blipFill>
          <a:blip r:embed="rId2" cstate="print"/>
          <a:srcRect l="12802" t="11453" b="8810"/>
          <a:stretch>
            <a:fillRect/>
          </a:stretch>
        </p:blipFill>
        <p:spPr bwMode="auto">
          <a:xfrm>
            <a:off x="-17678" y="1061158"/>
            <a:ext cx="9161678" cy="5796842"/>
          </a:xfrm>
          <a:prstGeom prst="rect">
            <a:avLst/>
          </a:prstGeom>
          <a:noFill/>
        </p:spPr>
      </p:pic>
      <p:pic>
        <p:nvPicPr>
          <p:cNvPr id="1026" name="Picture 2" descr="C:\Users\ataval\Desktop\angel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701" y="1052736"/>
            <a:ext cx="2700299" cy="18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Пусть летят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ангелы</a:t>
            </a:r>
            <a:r>
              <a:rPr lang="en-GB" sz="4800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en-GB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ataval\Desktop\176px-Leroy_Merli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1676400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 (1)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B0F0"/>
                </a:solidFill>
              </a:rPr>
              <a:t>I</a:t>
            </a:r>
            <a:r>
              <a:rPr lang="en-GB" sz="4800" b="1" dirty="0" smtClean="0">
                <a:solidFill>
                  <a:srgbClr val="00B0F0"/>
                </a:solidFill>
              </a:rPr>
              <a:t> like </a:t>
            </a:r>
            <a:r>
              <a:rPr lang="en-GB" sz="4800" b="1" dirty="0" smtClean="0">
                <a:solidFill>
                  <a:srgbClr val="00B0F0"/>
                </a:solidFill>
              </a:rPr>
              <a:t>t</a:t>
            </a:r>
            <a:r>
              <a:rPr lang="en-GB" sz="4800" b="1" dirty="0" smtClean="0">
                <a:solidFill>
                  <a:srgbClr val="00B0F0"/>
                </a:solidFill>
              </a:rPr>
              <a:t>o </a:t>
            </a:r>
            <a:r>
              <a:rPr lang="en-GB" sz="4800" b="1" dirty="0" smtClean="0">
                <a:solidFill>
                  <a:srgbClr val="00B0F0"/>
                </a:solidFill>
              </a:rPr>
              <a:t>m</a:t>
            </a:r>
            <a:r>
              <a:rPr lang="en-GB" sz="4800" b="1" dirty="0" smtClean="0">
                <a:solidFill>
                  <a:srgbClr val="00B0F0"/>
                </a:solidFill>
              </a:rPr>
              <a:t>ove </a:t>
            </a:r>
            <a:r>
              <a:rPr lang="en-GB" sz="4800" b="1" dirty="0" smtClean="0">
                <a:solidFill>
                  <a:srgbClr val="00B0F0"/>
                </a:solidFill>
              </a:rPr>
              <a:t>i</a:t>
            </a:r>
            <a:r>
              <a:rPr lang="en-GB" sz="4800" b="1" dirty="0" smtClean="0">
                <a:solidFill>
                  <a:srgbClr val="00B0F0"/>
                </a:solidFill>
              </a:rPr>
              <a:t>t, move it…</a:t>
            </a:r>
          </a:p>
          <a:p>
            <a:r>
              <a:rPr lang="en-GB" sz="4800" b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GB" sz="4800" b="1" dirty="0" smtClean="0">
                <a:solidFill>
                  <a:schemeClr val="accent6">
                    <a:lumMod val="75000"/>
                  </a:schemeClr>
                </a:solidFill>
              </a:rPr>
              <a:t>o… let’s move it!</a:t>
            </a:r>
            <a:r>
              <a:rPr lang="en-GB" sz="4800" dirty="0" smtClean="0"/>
              <a:t> </a:t>
            </a:r>
            <a:r>
              <a:rPr lang="en-GB" sz="1600" dirty="0" smtClean="0">
                <a:hlinkClick r:id="rId4"/>
              </a:rPr>
              <a:t>http://www.youtube.com/watch?v=zATA84ElrZA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B0F0"/>
                </a:solidFill>
              </a:rPr>
              <a:t>Elephants can fly!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Пусть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летят </a:t>
            </a:r>
            <a:r>
              <a:rPr lang="bg-BG" sz="4800" b="1" dirty="0" smtClean="0">
                <a:solidFill>
                  <a:schemeClr val="accent6">
                    <a:lumMod val="75000"/>
                  </a:schemeClr>
                </a:solidFill>
              </a:rPr>
              <a:t>сло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ны</a:t>
            </a:r>
            <a:r>
              <a:rPr lang="en-GB" sz="4800" b="1" dirty="0" smtClean="0">
                <a:solidFill>
                  <a:schemeClr val="accent6">
                    <a:lumMod val="75000"/>
                  </a:schemeClr>
                </a:solidFill>
              </a:rPr>
              <a:t>… </a:t>
            </a:r>
            <a:r>
              <a:rPr lang="en-GB" sz="2000" dirty="0" smtClean="0">
                <a:solidFill>
                  <a:srgbClr val="00B0F0"/>
                </a:solidFill>
                <a:hlinkClick r:id="rId2"/>
              </a:rPr>
              <a:t>https://</a:t>
            </a:r>
            <a:r>
              <a:rPr lang="en-GB" sz="2000" dirty="0" smtClean="0">
                <a:solidFill>
                  <a:srgbClr val="00B0F0"/>
                </a:solidFill>
                <a:hlinkClick r:id="rId2"/>
              </a:rPr>
              <a:t>youtu.be/Ni1BzrqgqSI  </a:t>
            </a:r>
            <a:endParaRPr lang="en-GB" sz="2000" b="1" dirty="0">
              <a:solidFill>
                <a:srgbClr val="00B0F0"/>
              </a:solidFill>
            </a:endParaRPr>
          </a:p>
        </p:txBody>
      </p:sp>
      <p:pic>
        <p:nvPicPr>
          <p:cNvPr id="5" name="Picture 4" descr="elephan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ataval</dc:creator>
  <cp:lastModifiedBy>ataval</cp:lastModifiedBy>
  <cp:revision>10</cp:revision>
  <dcterms:created xsi:type="dcterms:W3CDTF">2016-03-09T17:02:36Z</dcterms:created>
  <dcterms:modified xsi:type="dcterms:W3CDTF">2016-03-17T18:56:14Z</dcterms:modified>
</cp:coreProperties>
</file>